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216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8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5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4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5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3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D674-C447-44B0-B9C2-65110742600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215B-AB69-4354-B0EC-591E06AE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23969" r="20664" b="17884"/>
          <a:stretch/>
        </p:blipFill>
        <p:spPr>
          <a:xfrm>
            <a:off x="395925" y="358217"/>
            <a:ext cx="1397423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4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" y="0"/>
            <a:ext cx="1219055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23969" r="20664" b="17884"/>
          <a:stretch/>
        </p:blipFill>
        <p:spPr>
          <a:xfrm>
            <a:off x="395925" y="358217"/>
            <a:ext cx="1397423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6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" y="0"/>
            <a:ext cx="121904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23969" r="20664" b="17884"/>
          <a:stretch/>
        </p:blipFill>
        <p:spPr>
          <a:xfrm>
            <a:off x="395925" y="358217"/>
            <a:ext cx="1397423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92000" cy="6854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23969" r="20664" b="17884"/>
          <a:stretch/>
        </p:blipFill>
        <p:spPr>
          <a:xfrm>
            <a:off x="395925" y="358217"/>
            <a:ext cx="1397423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23969" r="20664" b="17884"/>
          <a:stretch/>
        </p:blipFill>
        <p:spPr>
          <a:xfrm>
            <a:off x="395925" y="358217"/>
            <a:ext cx="1397423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Vanzari</dc:creator>
  <cp:lastModifiedBy>Miruna Badea</cp:lastModifiedBy>
  <cp:revision>2</cp:revision>
  <dcterms:created xsi:type="dcterms:W3CDTF">2019-04-01T12:59:03Z</dcterms:created>
  <dcterms:modified xsi:type="dcterms:W3CDTF">2019-04-02T11:35:31Z</dcterms:modified>
</cp:coreProperties>
</file>